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29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61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20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436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211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618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921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512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981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68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4934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13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0821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274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677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062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8FEF8-02EC-4C62-9E37-629EE0CFA0CE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B15381A-745C-4831-A177-BB19BED99B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09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Информация в системах управления электроснабжением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35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073" y="965917"/>
            <a:ext cx="9887217" cy="480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78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9213" y="669701"/>
            <a:ext cx="8915400" cy="466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49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9213" y="798490"/>
            <a:ext cx="8915400" cy="495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9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5421" y="631064"/>
            <a:ext cx="8915400" cy="5215763"/>
          </a:xfrm>
        </p:spPr>
        <p:txBody>
          <a:bodyPr/>
          <a:lstStyle/>
          <a:p>
            <a:r>
              <a:rPr lang="ru-RU" dirty="0" smtClean="0"/>
              <a:t>Помеха –любое мешающее воздействие, возникающее в процессе передачи сигнала. </a:t>
            </a:r>
          </a:p>
          <a:p>
            <a:r>
              <a:rPr lang="ru-RU" dirty="0" smtClean="0"/>
              <a:t>Различают аппаратные помехи и помехи от внешних воздействий  </a:t>
            </a:r>
          </a:p>
          <a:p>
            <a:r>
              <a:rPr lang="ru-RU" dirty="0" smtClean="0"/>
              <a:t>Помехи могут частично или полностью исказить передаваемое сообщение А в сообщение Б, принятое получателем ПС.</a:t>
            </a:r>
          </a:p>
          <a:p>
            <a:r>
              <a:rPr lang="ru-RU" dirty="0" smtClean="0"/>
              <a:t>Задача передачи информации будет выполнена полностью если сообщение Б полученное получателем ПС будет полностью соответствовать сообщению 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3854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318" y="476518"/>
            <a:ext cx="9496714" cy="549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04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4675" y="824248"/>
            <a:ext cx="8412881" cy="528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65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8538" y="682581"/>
            <a:ext cx="10496690" cy="485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12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4406" y="914400"/>
            <a:ext cx="9350062" cy="360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72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2" y="798490"/>
            <a:ext cx="9053848" cy="537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848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7741" y="669702"/>
            <a:ext cx="9556123" cy="555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19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7589" y="497453"/>
            <a:ext cx="9070005" cy="26063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589" y="3405808"/>
            <a:ext cx="9070005" cy="320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77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5313" y="450762"/>
            <a:ext cx="10509160" cy="460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9407" y="254061"/>
            <a:ext cx="8036417" cy="623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02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8952" y="725318"/>
            <a:ext cx="8796271" cy="56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75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0904" y="283336"/>
            <a:ext cx="10992038" cy="596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46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0006" y="605307"/>
            <a:ext cx="10105966" cy="41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22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3726" y="1214721"/>
            <a:ext cx="9685483" cy="367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90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Спектры и их сигналы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035380"/>
          </a:xfrm>
        </p:spPr>
        <p:txBody>
          <a:bodyPr/>
          <a:lstStyle/>
          <a:p>
            <a:r>
              <a:rPr lang="ru-RU" dirty="0" smtClean="0"/>
              <a:t>Телемеханические сигналы передаваемые по проводным линиям и радиоканалам, представляют собой электрическую величину, изменяющуюся во времени.</a:t>
            </a:r>
          </a:p>
          <a:p>
            <a:r>
              <a:rPr lang="ru-RU" dirty="0"/>
              <a:t> </a:t>
            </a:r>
            <a:r>
              <a:rPr lang="ru-RU" dirty="0" smtClean="0"/>
              <a:t>В настоящее время используются оптические каналы передаваемые по волоконно-оптическим кабелям.</a:t>
            </a:r>
          </a:p>
          <a:p>
            <a:r>
              <a:rPr lang="ru-RU" dirty="0" smtClean="0"/>
              <a:t>Различают непериодические и периодические сигналя. </a:t>
            </a:r>
          </a:p>
          <a:p>
            <a:r>
              <a:rPr lang="ru-RU" dirty="0" smtClean="0"/>
              <a:t>Первые являются непериодическими функциями времени, простейшем случае это одиночные импульсы произвольной формы.</a:t>
            </a:r>
          </a:p>
          <a:p>
            <a:r>
              <a:rPr lang="ru-RU" dirty="0" smtClean="0"/>
              <a:t>Вторые являются периодической функцией времени и представляют собой бесконечную временную последовательность с одинаковой формой и периодом повторения 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820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905" y="554038"/>
            <a:ext cx="8507977" cy="535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57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0222" y="450761"/>
            <a:ext cx="9127182" cy="528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47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592" y="0"/>
            <a:ext cx="7837935" cy="710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91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3007" y="378967"/>
            <a:ext cx="8858886" cy="29051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391" y="3284259"/>
            <a:ext cx="8717502" cy="265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985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Модуляция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099" y="1674254"/>
            <a:ext cx="10443706" cy="476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654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862" y="22346"/>
            <a:ext cx="9697791" cy="676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11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7588" y="1622737"/>
            <a:ext cx="9735370" cy="385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68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920" y="0"/>
            <a:ext cx="8834907" cy="669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499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0619" y="1179866"/>
            <a:ext cx="8706119" cy="332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38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073" y="0"/>
            <a:ext cx="8706119" cy="684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313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5921" y="643944"/>
            <a:ext cx="9688692" cy="553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20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9" y="0"/>
            <a:ext cx="8834907" cy="686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92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2934" y="566671"/>
            <a:ext cx="10273926" cy="497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666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713" y="141667"/>
            <a:ext cx="7585656" cy="650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05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Демодуляция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4036" y="1492625"/>
            <a:ext cx="9705627" cy="10316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035" y="2524259"/>
            <a:ext cx="9797527" cy="359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958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777" y="0"/>
            <a:ext cx="6851561" cy="673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136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75" y="0"/>
            <a:ext cx="10791825" cy="200977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174" y="2018361"/>
            <a:ext cx="10791825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42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617" y="245129"/>
            <a:ext cx="8963696" cy="661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8314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Кодирование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4790" y="1751528"/>
            <a:ext cx="10167955" cy="461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322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61" y="967409"/>
            <a:ext cx="9522101" cy="521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456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1489" y="579549"/>
            <a:ext cx="877673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81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075" y="734096"/>
            <a:ext cx="9168520" cy="503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689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1270" y="643943"/>
            <a:ext cx="10279754" cy="480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2673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996" y="734096"/>
            <a:ext cx="10127224" cy="515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330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8715" y="772733"/>
            <a:ext cx="9440908" cy="463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328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6536" y="824248"/>
            <a:ext cx="8272316" cy="559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859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687" y="397773"/>
            <a:ext cx="9601925" cy="639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514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397"/>
            <a:ext cx="10108419" cy="529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883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334" y="342837"/>
            <a:ext cx="9502278" cy="651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454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705" y="133034"/>
            <a:ext cx="8787154" cy="656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753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842" y="128790"/>
            <a:ext cx="9161915" cy="624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4557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445" y="472798"/>
            <a:ext cx="9713087" cy="614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681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388" y="476519"/>
            <a:ext cx="9855268" cy="564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078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101" y="283335"/>
            <a:ext cx="10474901" cy="62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94368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90</TotalTime>
  <Words>135</Words>
  <Application>Microsoft Office PowerPoint</Application>
  <PresentationFormat>Широкоэкранный</PresentationFormat>
  <Paragraphs>14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7" baseType="lpstr">
      <vt:lpstr>Arial</vt:lpstr>
      <vt:lpstr>Century Gothic</vt:lpstr>
      <vt:lpstr>Wingdings 3</vt:lpstr>
      <vt:lpstr>Легкий дым</vt:lpstr>
      <vt:lpstr>Информация в системах управления электроснабжением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Спектры и их сигналы</vt:lpstr>
      <vt:lpstr>Презентация PowerPoint</vt:lpstr>
      <vt:lpstr>Презентация PowerPoint</vt:lpstr>
      <vt:lpstr>Презентация PowerPoint</vt:lpstr>
      <vt:lpstr>Презентация PowerPoint</vt:lpstr>
      <vt:lpstr>Модуляция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Демодуляция</vt:lpstr>
      <vt:lpstr>Презентация PowerPoint</vt:lpstr>
      <vt:lpstr>Презентация PowerPoint</vt:lpstr>
      <vt:lpstr>Презентация PowerPoint</vt:lpstr>
      <vt:lpstr>Кодирование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в системах управления электроснабжением</dc:title>
  <dc:creator>Админ</dc:creator>
  <cp:lastModifiedBy>Админ</cp:lastModifiedBy>
  <cp:revision>12</cp:revision>
  <dcterms:created xsi:type="dcterms:W3CDTF">2020-11-12T03:31:52Z</dcterms:created>
  <dcterms:modified xsi:type="dcterms:W3CDTF">2020-11-12T05:02:24Z</dcterms:modified>
</cp:coreProperties>
</file>